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9"/>
  </p:notesMasterIdLst>
  <p:sldIdLst>
    <p:sldId id="266" r:id="rId3"/>
    <p:sldId id="270" r:id="rId4"/>
    <p:sldId id="267" r:id="rId5"/>
    <p:sldId id="262" r:id="rId6"/>
    <p:sldId id="263" r:id="rId7"/>
    <p:sldId id="273" r:id="rId8"/>
    <p:sldId id="259" r:id="rId9"/>
    <p:sldId id="258" r:id="rId10"/>
    <p:sldId id="269" r:id="rId11"/>
    <p:sldId id="271" r:id="rId12"/>
    <p:sldId id="272" r:id="rId13"/>
    <p:sldId id="260" r:id="rId14"/>
    <p:sldId id="264" r:id="rId15"/>
    <p:sldId id="851" r:id="rId16"/>
    <p:sldId id="852" r:id="rId17"/>
    <p:sldId id="850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C47"/>
    <a:srgbClr val="FFF900"/>
    <a:srgbClr val="FF8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F6C22-CF74-4D75-87DB-1A8F04CF84E9}" v="7" dt="2025-09-15T11:38:25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A398A-473B-4949-86E9-9DBF71DF6A8C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E8F69-5D22-4209-B527-454A05176C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252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6E8F69-5D22-4209-B527-454A05176C6D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5446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A5E3DE0D-C497-7161-7F51-9500AC1B0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345" y="6065929"/>
            <a:ext cx="2207655" cy="5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0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B25A3EB-B0D2-61E4-D948-C2DD5D2931DD}"/>
              </a:ext>
            </a:extLst>
          </p:cNvPr>
          <p:cNvSpPr/>
          <p:nvPr userDrawn="1"/>
        </p:nvSpPr>
        <p:spPr>
          <a:xfrm>
            <a:off x="0" y="6030927"/>
            <a:ext cx="12192000" cy="846123"/>
          </a:xfrm>
          <a:prstGeom prst="rect">
            <a:avLst/>
          </a:prstGeom>
          <a:gradFill>
            <a:gsLst>
              <a:gs pos="100000">
                <a:srgbClr val="003C47"/>
              </a:gs>
              <a:gs pos="9000">
                <a:schemeClr val="bg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4C10FC-F015-4EBA-AC09-153DDBF4F6A4}" type="datetimeFigureOut">
              <a:rPr lang="sv-SE" smtClean="0"/>
              <a:pPr/>
              <a:t>2025-09-15</a:t>
            </a:fld>
            <a:endParaRPr lang="sv-SE" dirty="0"/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140788BA-AB71-A945-60B9-4F9E77DF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955" y="6178036"/>
            <a:ext cx="1980000" cy="51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7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Rubrikbild">
    <p:bg>
      <p:bgPr>
        <a:gradFill flip="none" rotWithShape="1">
          <a:gsLst>
            <a:gs pos="0">
              <a:schemeClr val="bg1"/>
            </a:gs>
            <a:gs pos="100000">
              <a:srgbClr val="003C47">
                <a:alpha val="30000"/>
              </a:srgbClr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7E4C7E5-26CE-A482-0B80-E4700B0A39A6}"/>
              </a:ext>
            </a:extLst>
          </p:cNvPr>
          <p:cNvSpPr/>
          <p:nvPr userDrawn="1"/>
        </p:nvSpPr>
        <p:spPr>
          <a:xfrm>
            <a:off x="0" y="0"/>
            <a:ext cx="648000" cy="6858000"/>
          </a:xfrm>
          <a:prstGeom prst="rect">
            <a:avLst/>
          </a:prstGeom>
          <a:solidFill>
            <a:srgbClr val="003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Bildobjekt 4" descr="En bild som visar text&#10;&#10;Automatiskt genererad beskrivning">
            <a:extLst>
              <a:ext uri="{FF2B5EF4-FFF2-40B4-BE49-F238E27FC236}">
                <a16:creationId xmlns:a16="http://schemas.microsoft.com/office/drawing/2014/main" id="{143461DE-17FC-B521-E3F3-F89D40D99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345" y="6065929"/>
            <a:ext cx="2207655" cy="5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1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B25A3EB-B0D2-61E4-D948-C2DD5D2931DD}"/>
              </a:ext>
            </a:extLst>
          </p:cNvPr>
          <p:cNvSpPr/>
          <p:nvPr userDrawn="1"/>
        </p:nvSpPr>
        <p:spPr>
          <a:xfrm>
            <a:off x="0" y="5994000"/>
            <a:ext cx="12192000" cy="864000"/>
          </a:xfrm>
          <a:prstGeom prst="rect">
            <a:avLst/>
          </a:prstGeom>
          <a:solidFill>
            <a:srgbClr val="003C47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003C47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DC91E8ED-8C64-E8A2-9398-9B469321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955" y="6178036"/>
            <a:ext cx="1980000" cy="51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8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B25A3EB-B0D2-61E4-D948-C2DD5D2931DD}"/>
              </a:ext>
            </a:extLst>
          </p:cNvPr>
          <p:cNvSpPr/>
          <p:nvPr userDrawn="1"/>
        </p:nvSpPr>
        <p:spPr>
          <a:xfrm>
            <a:off x="0" y="5994000"/>
            <a:ext cx="12192000" cy="864000"/>
          </a:xfrm>
          <a:prstGeom prst="rect">
            <a:avLst/>
          </a:prstGeom>
          <a:solidFill>
            <a:srgbClr val="003C47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003C47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grpSp>
        <p:nvGrpSpPr>
          <p:cNvPr id="14" name="Grupp 13">
            <a:extLst>
              <a:ext uri="{FF2B5EF4-FFF2-40B4-BE49-F238E27FC236}">
                <a16:creationId xmlns:a16="http://schemas.microsoft.com/office/drawing/2014/main" id="{2B775E04-0735-1FBD-62B4-7D7749DF0228}"/>
              </a:ext>
            </a:extLst>
          </p:cNvPr>
          <p:cNvGrpSpPr/>
          <p:nvPr userDrawn="1"/>
        </p:nvGrpSpPr>
        <p:grpSpPr>
          <a:xfrm>
            <a:off x="2048887" y="6214461"/>
            <a:ext cx="8094225" cy="423077"/>
            <a:chOff x="2280544" y="6189906"/>
            <a:chExt cx="8094225" cy="423077"/>
          </a:xfrm>
        </p:grpSpPr>
        <p:pic>
          <p:nvPicPr>
            <p:cNvPr id="6" name="Picture 2" descr="Bildresultat fÃ¶r region vÃ¤rmland">
              <a:extLst>
                <a:ext uri="{FF2B5EF4-FFF2-40B4-BE49-F238E27FC236}">
                  <a16:creationId xmlns:a16="http://schemas.microsoft.com/office/drawing/2014/main" id="{FE67BAAF-97A1-4392-B923-E5C1F219161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0544" y="6189906"/>
              <a:ext cx="1309942" cy="37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4BCEA2D1-14E8-425D-95AC-08C0CB36BC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0427" y="6238926"/>
              <a:ext cx="1461209" cy="332730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625FF76A-1550-44EE-92E6-A2E5AFD14C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3133" y="6197598"/>
              <a:ext cx="1961636" cy="415385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9D5088A7-181C-C590-5773-52F19C21E5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5991" y="6189906"/>
              <a:ext cx="918931" cy="349006"/>
            </a:xfrm>
            <a:prstGeom prst="rect">
              <a:avLst/>
            </a:prstGeom>
          </p:spPr>
        </p:pic>
      </p:grpSp>
      <p:pic>
        <p:nvPicPr>
          <p:cNvPr id="8" name="Bildobjekt 7" descr="En bild som visar text&#10;&#10;Automatiskt genererad beskrivning">
            <a:extLst>
              <a:ext uri="{FF2B5EF4-FFF2-40B4-BE49-F238E27FC236}">
                <a16:creationId xmlns:a16="http://schemas.microsoft.com/office/drawing/2014/main" id="{4D91E21A-A60C-41B1-6ECC-458C418993A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953" y="319711"/>
            <a:ext cx="3060000" cy="79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2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914840C-F38F-2B3A-E61E-46D0DAD545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5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gräs, himmel, utomhus, fält&#10;&#10;Automatiskt genererad beskrivning">
            <a:extLst>
              <a:ext uri="{FF2B5EF4-FFF2-40B4-BE49-F238E27FC236}">
                <a16:creationId xmlns:a16="http://schemas.microsoft.com/office/drawing/2014/main" id="{949294C8-B766-3B0F-3770-AC15D5D6FF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06056"/>
            <a:ext cx="9144000" cy="142598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5125399"/>
            <a:ext cx="9144000" cy="1267674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FF9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3811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446B6-8CF4-F9A9-9D67-BC5AE40F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C47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44A66B-F981-DD5B-2AFC-479035F95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566F3-DAB1-7DA7-456C-C0F424A7F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20D4D6-0958-2D8F-394A-5709FA6D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58463A7-3324-A188-8CAF-6D79B7E46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7" y="6065929"/>
            <a:ext cx="2207651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3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446B6-8CF4-F9A9-9D67-BC5AE40F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44A66B-F981-DD5B-2AFC-479035F95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566F3-DAB1-7DA7-456C-C0F424A7F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20D4D6-0958-2D8F-394A-5709FA6D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21E101B-AEAF-0713-32E0-D2ED72BA87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11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446B6-8CF4-F9A9-9D67-BC5AE40F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44A66B-F981-DD5B-2AFC-479035F95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566F3-DAB1-7DA7-456C-C0F424A7F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20D4D6-0958-2D8F-394A-5709FA6D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F5277BD-1C77-25C8-BA53-D3AA887AFE56}"/>
              </a:ext>
            </a:extLst>
          </p:cNvPr>
          <p:cNvSpPr/>
          <p:nvPr userDrawn="1"/>
        </p:nvSpPr>
        <p:spPr>
          <a:xfrm>
            <a:off x="0" y="6202078"/>
            <a:ext cx="12192000" cy="655922"/>
          </a:xfrm>
          <a:prstGeom prst="rect">
            <a:avLst/>
          </a:prstGeom>
          <a:solidFill>
            <a:srgbClr val="003C47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69CED70-1C52-FE6C-1698-9DBB7F4486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659" y="6299609"/>
            <a:ext cx="1620000" cy="42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9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92A6E-310C-364B-A8BA-49CF7F75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0F1354-B816-B227-5F1F-7805422EF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CCF164-F233-C81D-ADA5-94B402FA9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ACDBBE-C12A-9224-7447-86C97D1D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823A32-0FA9-66F5-561F-7A348E138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9BD7B84-AEF4-DB1C-DC99-5ACB583B11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7" y="6065929"/>
            <a:ext cx="2207651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08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92A6E-310C-364B-A8BA-49CF7F75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0F1354-B816-B227-5F1F-7805422EF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CCF164-F233-C81D-ADA5-94B402FA9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ACDBBE-C12A-9224-7447-86C97D1D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823A32-0FA9-66F5-561F-7A348E138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151158B-BEE5-DDC7-A4AB-ED4EE1F009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52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92A6E-310C-364B-A8BA-49CF7F75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0F1354-B816-B227-5F1F-7805422EF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CCF164-F233-C81D-ADA5-94B402FA9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ACDBBE-C12A-9224-7447-86C97D1D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823A32-0FA9-66F5-561F-7A348E138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53F7EFF-49ED-66DE-988A-F6D5B7F0F8A7}"/>
              </a:ext>
            </a:extLst>
          </p:cNvPr>
          <p:cNvSpPr/>
          <p:nvPr userDrawn="1"/>
        </p:nvSpPr>
        <p:spPr>
          <a:xfrm>
            <a:off x="0" y="6202078"/>
            <a:ext cx="12192000" cy="655922"/>
          </a:xfrm>
          <a:prstGeom prst="rect">
            <a:avLst/>
          </a:prstGeom>
          <a:solidFill>
            <a:srgbClr val="003C47">
              <a:alpha val="15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64102B4-CC2F-3117-1987-0E785B3BE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659" y="6299609"/>
            <a:ext cx="1620000" cy="42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88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1952E3-1DB7-FFA4-205D-4B2387412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CB93A6-7A11-DEC7-EE43-1EDBEBBA6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FF19BBD-1EB4-F81D-91A8-B2620FDE9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E00A6F7-39F5-B4B9-5819-506AEB64F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69C7CD0-885E-726A-503D-97B1127A5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493CB3B-AA59-45AB-D4D6-61DC4337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301DD7B-0E9F-1AF9-5804-794B5778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55E2650-2477-52D7-0CBF-7980831E8A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7" y="6065929"/>
            <a:ext cx="2207651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1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1952E3-1DB7-FFA4-205D-4B2387412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CB93A6-7A11-DEC7-EE43-1EDBEBBA6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FF19BBD-1EB4-F81D-91A8-B2620FDE9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E00A6F7-39F5-B4B9-5819-506AEB64F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69C7CD0-885E-726A-503D-97B1127A5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493CB3B-AA59-45AB-D4D6-61DC4337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301DD7B-0E9F-1AF9-5804-794B5778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24D7A99-DE7E-057A-D499-3E6E7809F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37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1952E3-1DB7-FFA4-205D-4B2387412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CB93A6-7A11-DEC7-EE43-1EDBEBBA6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FF19BBD-1EB4-F81D-91A8-B2620FDE9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E00A6F7-39F5-B4B9-5819-506AEB64F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69C7CD0-885E-726A-503D-97B1127A5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493CB3B-AA59-45AB-D4D6-61DC4337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301DD7B-0E9F-1AF9-5804-794B5778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635C324-E2B5-2312-44BD-DA4E865A55BD}"/>
              </a:ext>
            </a:extLst>
          </p:cNvPr>
          <p:cNvSpPr/>
          <p:nvPr userDrawn="1"/>
        </p:nvSpPr>
        <p:spPr>
          <a:xfrm>
            <a:off x="0" y="6202078"/>
            <a:ext cx="12192000" cy="655922"/>
          </a:xfrm>
          <a:prstGeom prst="rect">
            <a:avLst/>
          </a:prstGeom>
          <a:solidFill>
            <a:srgbClr val="003C47">
              <a:alpha val="15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2124B65A-77F0-9FCF-29E2-5274F43AC4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659" y="6299609"/>
            <a:ext cx="1620000" cy="42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32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2BC197-0EB1-9CBC-36B5-D44AE226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6E4DA4E-83BD-9F7B-3680-08355026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7EE22B2-B7A5-EF6D-AFDB-9C1FCC81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E2F7C1D-1EEE-F5BA-708F-F016690E7B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7" y="6065929"/>
            <a:ext cx="2207651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18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2BC197-0EB1-9CBC-36B5-D44AE226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6E4DA4E-83BD-9F7B-3680-08355026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7EE22B2-B7A5-EF6D-AFDB-9C1FCC81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3B82787-32E0-50F2-0E19-9BC2EB2507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767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6FADB57-C4C1-727D-FEF0-88F10A097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D673626-40C6-6ED9-DB93-7DFD84D80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4909D55-C16F-7F52-8096-E4972BEA0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5FE2-C2B7-4982-8E1E-CCCD6ECBB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34064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A6D70F-A9C9-C433-27A7-BE8A53FC2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57F0642-335E-3FA9-7C85-19F5351F5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CCF5AD-3751-9EA3-3757-891FB6D8A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4433C9-86C0-8C66-E640-B7F64048F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966FBBF-1480-DF73-4EF1-5F21744A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EFD520E-FA53-C3B0-0CCD-40ECE997D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5FE2-C2B7-4982-8E1E-CCCD6ECBB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0308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1BB41D-2438-0413-A5CF-E459B436B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BC450DD-DBFD-75A6-1267-E836646132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1B35E4-6ECC-4226-BD03-CF3E5B120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5FFCC95-5039-7CE8-DF85-269CBF6C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DA6540A-26BC-4513-F52A-5374796D0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12E0FE8-74EC-ABBE-A630-67E5C007C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5FE2-C2B7-4982-8E1E-CCCD6ECBB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27503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A5E3DE0D-C497-7161-7F51-9500AC1B0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345" y="6065929"/>
            <a:ext cx="2207655" cy="5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881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2B25A3EB-B0D2-61E4-D948-C2DD5D2931DD}"/>
              </a:ext>
            </a:extLst>
          </p:cNvPr>
          <p:cNvSpPr/>
          <p:nvPr userDrawn="1"/>
        </p:nvSpPr>
        <p:spPr>
          <a:xfrm>
            <a:off x="0" y="6030927"/>
            <a:ext cx="12192000" cy="846123"/>
          </a:xfrm>
          <a:prstGeom prst="rect">
            <a:avLst/>
          </a:prstGeom>
          <a:gradFill>
            <a:gsLst>
              <a:gs pos="100000">
                <a:srgbClr val="003C47"/>
              </a:gs>
              <a:gs pos="9000">
                <a:schemeClr val="bg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4C10FC-F015-4EBA-AC09-153DDBF4F6A4}" type="datetimeFigureOut">
              <a:rPr lang="sv-SE" smtClean="0"/>
              <a:pPr/>
              <a:t>2025-09-15</a:t>
            </a:fld>
            <a:endParaRPr lang="sv-SE" dirty="0"/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140788BA-AB71-A945-60B9-4F9E77DF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955" y="6178036"/>
            <a:ext cx="1980000" cy="51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693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Rubrikbild">
    <p:bg>
      <p:bgPr>
        <a:gradFill flip="none" rotWithShape="1">
          <a:gsLst>
            <a:gs pos="0">
              <a:schemeClr val="bg1"/>
            </a:gs>
            <a:gs pos="100000">
              <a:srgbClr val="003C47">
                <a:alpha val="30000"/>
              </a:srgbClr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7E4C7E5-26CE-A482-0B80-E4700B0A39A6}"/>
              </a:ext>
            </a:extLst>
          </p:cNvPr>
          <p:cNvSpPr/>
          <p:nvPr userDrawn="1"/>
        </p:nvSpPr>
        <p:spPr>
          <a:xfrm>
            <a:off x="0" y="0"/>
            <a:ext cx="648000" cy="6858000"/>
          </a:xfrm>
          <a:prstGeom prst="rect">
            <a:avLst/>
          </a:prstGeom>
          <a:solidFill>
            <a:srgbClr val="003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Bildobjekt 4" descr="En bild som visar text&#10;&#10;Automatiskt genererad beskrivning">
            <a:extLst>
              <a:ext uri="{FF2B5EF4-FFF2-40B4-BE49-F238E27FC236}">
                <a16:creationId xmlns:a16="http://schemas.microsoft.com/office/drawing/2014/main" id="{143461DE-17FC-B521-E3F3-F89D40D99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345" y="6065929"/>
            <a:ext cx="2207655" cy="5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214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B25A3EB-B0D2-61E4-D948-C2DD5D2931DD}"/>
              </a:ext>
            </a:extLst>
          </p:cNvPr>
          <p:cNvSpPr/>
          <p:nvPr userDrawn="1"/>
        </p:nvSpPr>
        <p:spPr>
          <a:xfrm>
            <a:off x="0" y="5994000"/>
            <a:ext cx="12192000" cy="864000"/>
          </a:xfrm>
          <a:prstGeom prst="rect">
            <a:avLst/>
          </a:prstGeom>
          <a:solidFill>
            <a:srgbClr val="003C47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003C47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DC91E8ED-8C64-E8A2-9398-9B469321E2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955" y="6178036"/>
            <a:ext cx="1980000" cy="51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403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B25A3EB-B0D2-61E4-D948-C2DD5D2931DD}"/>
              </a:ext>
            </a:extLst>
          </p:cNvPr>
          <p:cNvSpPr/>
          <p:nvPr userDrawn="1"/>
        </p:nvSpPr>
        <p:spPr>
          <a:xfrm>
            <a:off x="0" y="5994000"/>
            <a:ext cx="12192000" cy="864000"/>
          </a:xfrm>
          <a:prstGeom prst="rect">
            <a:avLst/>
          </a:prstGeom>
          <a:solidFill>
            <a:srgbClr val="003C47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003C47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grpSp>
        <p:nvGrpSpPr>
          <p:cNvPr id="14" name="Grupp 13">
            <a:extLst>
              <a:ext uri="{FF2B5EF4-FFF2-40B4-BE49-F238E27FC236}">
                <a16:creationId xmlns:a16="http://schemas.microsoft.com/office/drawing/2014/main" id="{2B775E04-0735-1FBD-62B4-7D7749DF0228}"/>
              </a:ext>
            </a:extLst>
          </p:cNvPr>
          <p:cNvGrpSpPr/>
          <p:nvPr userDrawn="1"/>
        </p:nvGrpSpPr>
        <p:grpSpPr>
          <a:xfrm>
            <a:off x="2048887" y="6214461"/>
            <a:ext cx="8094225" cy="423077"/>
            <a:chOff x="2280544" y="6189906"/>
            <a:chExt cx="8094225" cy="423077"/>
          </a:xfrm>
        </p:grpSpPr>
        <p:pic>
          <p:nvPicPr>
            <p:cNvPr id="6" name="Picture 2" descr="Bildresultat fÃ¶r region vÃ¤rmland">
              <a:extLst>
                <a:ext uri="{FF2B5EF4-FFF2-40B4-BE49-F238E27FC236}">
                  <a16:creationId xmlns:a16="http://schemas.microsoft.com/office/drawing/2014/main" id="{FE67BAAF-97A1-4392-B923-E5C1F219161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0544" y="6189906"/>
              <a:ext cx="1309942" cy="37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4BCEA2D1-14E8-425D-95AC-08C0CB36BC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0427" y="6238926"/>
              <a:ext cx="1461209" cy="332730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625FF76A-1550-44EE-92E6-A2E5AFD14C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3133" y="6197598"/>
              <a:ext cx="1961636" cy="415385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9D5088A7-181C-C590-5773-52F19C21E5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5991" y="6189906"/>
              <a:ext cx="918931" cy="349006"/>
            </a:xfrm>
            <a:prstGeom prst="rect">
              <a:avLst/>
            </a:prstGeom>
          </p:spPr>
        </p:pic>
      </p:grpSp>
      <p:pic>
        <p:nvPicPr>
          <p:cNvPr id="8" name="Bildobjekt 7" descr="En bild som visar text&#10;&#10;Automatiskt genererad beskrivning">
            <a:extLst>
              <a:ext uri="{FF2B5EF4-FFF2-40B4-BE49-F238E27FC236}">
                <a16:creationId xmlns:a16="http://schemas.microsoft.com/office/drawing/2014/main" id="{4D91E21A-A60C-41B1-6ECC-458C418993A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953" y="319711"/>
            <a:ext cx="3060000" cy="79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17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3870750"/>
            <a:ext cx="9144000" cy="126767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75DF28-672A-5999-DF7C-993732436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914840C-F38F-2B3A-E61E-46D0DAD545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8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gräs, himmel, utomhus, fält&#10;&#10;Automatiskt genererad beskrivning">
            <a:extLst>
              <a:ext uri="{FF2B5EF4-FFF2-40B4-BE49-F238E27FC236}">
                <a16:creationId xmlns:a16="http://schemas.microsoft.com/office/drawing/2014/main" id="{949294C8-B766-3B0F-3770-AC15D5D6FF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6701586-B4A4-628E-B569-5B63CC9FF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06056"/>
            <a:ext cx="9144000" cy="142598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017847-FBC1-0F9A-851D-87623135C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42" y="5125399"/>
            <a:ext cx="9144000" cy="1267674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FF9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4517642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446B6-8CF4-F9A9-9D67-BC5AE40F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C47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44A66B-F981-DD5B-2AFC-479035F95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566F3-DAB1-7DA7-456C-C0F424A7F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20D4D6-0958-2D8F-394A-5709FA6D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58463A7-3324-A188-8CAF-6D79B7E46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7" y="6065929"/>
            <a:ext cx="2207651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8372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446B6-8CF4-F9A9-9D67-BC5AE40F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44A66B-F981-DD5B-2AFC-479035F95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566F3-DAB1-7DA7-456C-C0F424A7F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20D4D6-0958-2D8F-394A-5709FA6D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21E101B-AEAF-0713-32E0-D2ED72BA87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154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446B6-8CF4-F9A9-9D67-BC5AE40F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44A66B-F981-DD5B-2AFC-479035F95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6566F3-DAB1-7DA7-456C-C0F424A7F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20D4D6-0958-2D8F-394A-5709FA6D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F5277BD-1C77-25C8-BA53-D3AA887AFE56}"/>
              </a:ext>
            </a:extLst>
          </p:cNvPr>
          <p:cNvSpPr/>
          <p:nvPr userDrawn="1"/>
        </p:nvSpPr>
        <p:spPr>
          <a:xfrm>
            <a:off x="0" y="6202078"/>
            <a:ext cx="12192000" cy="655922"/>
          </a:xfrm>
          <a:prstGeom prst="rect">
            <a:avLst/>
          </a:prstGeom>
          <a:solidFill>
            <a:srgbClr val="003C47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69CED70-1C52-FE6C-1698-9DBB7F4486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659" y="6299609"/>
            <a:ext cx="1620000" cy="42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995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92A6E-310C-364B-A8BA-49CF7F75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0F1354-B816-B227-5F1F-7805422EF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CCF164-F233-C81D-ADA5-94B402FA9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ACDBBE-C12A-9224-7447-86C97D1D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823A32-0FA9-66F5-561F-7A348E138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9BD7B84-AEF4-DB1C-DC99-5ACB583B11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7" y="6065929"/>
            <a:ext cx="2207651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063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92A6E-310C-364B-A8BA-49CF7F75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0F1354-B816-B227-5F1F-7805422EF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CCF164-F233-C81D-ADA5-94B402FA9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ACDBBE-C12A-9224-7447-86C97D1D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823A32-0FA9-66F5-561F-7A348E138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151158B-BEE5-DDC7-A4AB-ED4EE1F009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155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92A6E-310C-364B-A8BA-49CF7F75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0F1354-B816-B227-5F1F-7805422EF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CCF164-F233-C81D-ADA5-94B402FA9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ACDBBE-C12A-9224-7447-86C97D1D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823A32-0FA9-66F5-561F-7A348E138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53F7EFF-49ED-66DE-988A-F6D5B7F0F8A7}"/>
              </a:ext>
            </a:extLst>
          </p:cNvPr>
          <p:cNvSpPr/>
          <p:nvPr userDrawn="1"/>
        </p:nvSpPr>
        <p:spPr>
          <a:xfrm>
            <a:off x="0" y="6202078"/>
            <a:ext cx="12192000" cy="655922"/>
          </a:xfrm>
          <a:prstGeom prst="rect">
            <a:avLst/>
          </a:prstGeom>
          <a:solidFill>
            <a:srgbClr val="003C47">
              <a:alpha val="15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64102B4-CC2F-3117-1987-0E785B3BE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659" y="6299609"/>
            <a:ext cx="1620000" cy="42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038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1952E3-1DB7-FFA4-205D-4B2387412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CB93A6-7A11-DEC7-EE43-1EDBEBBA6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FF19BBD-1EB4-F81D-91A8-B2620FDE9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E00A6F7-39F5-B4B9-5819-506AEB64F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69C7CD0-885E-726A-503D-97B1127A5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493CB3B-AA59-45AB-D4D6-61DC4337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301DD7B-0E9F-1AF9-5804-794B5778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55E2650-2477-52D7-0CBF-7980831E8A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7" y="6065929"/>
            <a:ext cx="2207651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015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1952E3-1DB7-FFA4-205D-4B2387412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CB93A6-7A11-DEC7-EE43-1EDBEBBA6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FF19BBD-1EB4-F81D-91A8-B2620FDE9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E00A6F7-39F5-B4B9-5819-506AEB64F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69C7CD0-885E-726A-503D-97B1127A5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493CB3B-AA59-45AB-D4D6-61DC4337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301DD7B-0E9F-1AF9-5804-794B5778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24D7A99-DE7E-057A-D499-3E6E7809F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646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1952E3-1DB7-FFA4-205D-4B2387412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CB93A6-7A11-DEC7-EE43-1EDBEBBA6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FF19BBD-1EB4-F81D-91A8-B2620FDE9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E00A6F7-39F5-B4B9-5819-506AEB64F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69C7CD0-885E-726A-503D-97B1127A5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493CB3B-AA59-45AB-D4D6-61DC4337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301DD7B-0E9F-1AF9-5804-794B5778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635C324-E2B5-2312-44BD-DA4E865A55BD}"/>
              </a:ext>
            </a:extLst>
          </p:cNvPr>
          <p:cNvSpPr/>
          <p:nvPr userDrawn="1"/>
        </p:nvSpPr>
        <p:spPr>
          <a:xfrm>
            <a:off x="0" y="6202078"/>
            <a:ext cx="12192000" cy="655922"/>
          </a:xfrm>
          <a:prstGeom prst="rect">
            <a:avLst/>
          </a:prstGeom>
          <a:solidFill>
            <a:srgbClr val="003C47">
              <a:alpha val="15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2124B65A-77F0-9FCF-29E2-5274F43AC4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659" y="6299609"/>
            <a:ext cx="1620000" cy="42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572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2BC197-0EB1-9CBC-36B5-D44AE226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6E4DA4E-83BD-9F7B-3680-08355026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7EE22B2-B7A5-EF6D-AFDB-9C1FCC81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E2F7C1D-1EEE-F5BA-708F-F016690E7B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7" y="6065929"/>
            <a:ext cx="2207651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801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2BC197-0EB1-9CBC-36B5-D44AE226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6E4DA4E-83BD-9F7B-3680-08355026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7EE22B2-B7A5-EF6D-AFDB-9C1FCC81A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3B82787-32E0-50F2-0E19-9BC2EB2507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0345" y="6065929"/>
            <a:ext cx="2207655" cy="5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83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6FADB57-C4C1-727D-FEF0-88F10A097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D673626-40C6-6ED9-DB93-7DFD84D80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4909D55-C16F-7F52-8096-E4972BEA0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5FE2-C2B7-4982-8E1E-CCCD6ECBB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35834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A6D70F-A9C9-C433-27A7-BE8A53FC2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57F0642-335E-3FA9-7C85-19F5351F5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CCF5AD-3751-9EA3-3757-891FB6D8A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4433C9-86C0-8C66-E640-B7F64048F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966FBBF-1480-DF73-4EF1-5F21744A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EFD520E-FA53-C3B0-0CCD-40ECE997D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5FE2-C2B7-4982-8E1E-CCCD6ECBB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23522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1BB41D-2438-0413-A5CF-E459B436B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BC450DD-DBFD-75A6-1267-E836646132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1B35E4-6ECC-4226-BD03-CF3E5B120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5FFCC95-5039-7CE8-DF85-269CBF6C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10FC-F015-4EBA-AC09-153DDBF4F6A4}" type="datetimeFigureOut">
              <a:rPr lang="sv-SE" smtClean="0"/>
              <a:t>2025-09-15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DA6540A-26BC-4513-F52A-5374796D0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12E0FE8-74EC-ABBE-A630-67E5C007C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B5FE2-C2B7-4982-8E1E-CCCD6ECBB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0034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59B0D14-34CF-7E7A-8DF4-D6FD2FAA1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60B4A93-FD3A-8DDC-6097-650A8451D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4DBD7E-69BF-4247-391F-584629D16A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24C10FC-F015-4EBA-AC09-153DDBF4F6A4}" type="datetimeFigureOut">
              <a:rPr lang="sv-SE" smtClean="0"/>
              <a:pPr/>
              <a:t>2025-09-15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617C80-8D89-8249-11FE-83FF072E1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BA69C0-AF2C-777D-AC83-F672B03BC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B5FE2-C2B7-4982-8E1E-CCCD6ECBB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30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4" r:id="rId4"/>
    <p:sldLayoutId id="2147483671" r:id="rId5"/>
    <p:sldLayoutId id="2147483661" r:id="rId6"/>
    <p:sldLayoutId id="2147483659" r:id="rId7"/>
    <p:sldLayoutId id="2147483658" r:id="rId8"/>
    <p:sldLayoutId id="2147483650" r:id="rId9"/>
    <p:sldLayoutId id="2147483666" r:id="rId10"/>
    <p:sldLayoutId id="2147483667" r:id="rId11"/>
    <p:sldLayoutId id="2147483668" r:id="rId12"/>
    <p:sldLayoutId id="2147483652" r:id="rId13"/>
    <p:sldLayoutId id="2147483653" r:id="rId14"/>
    <p:sldLayoutId id="2147483669" r:id="rId15"/>
    <p:sldLayoutId id="2147483670" r:id="rId16"/>
    <p:sldLayoutId id="2147483660" r:id="rId17"/>
    <p:sldLayoutId id="2147483654" r:id="rId18"/>
    <p:sldLayoutId id="2147483655" r:id="rId19"/>
    <p:sldLayoutId id="2147483656" r:id="rId20"/>
    <p:sldLayoutId id="214748365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3C47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59B0D14-34CF-7E7A-8DF4-D6FD2FAA1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60B4A93-FD3A-8DDC-6097-650A8451D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4DBD7E-69BF-4247-391F-584629D16A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24C10FC-F015-4EBA-AC09-153DDBF4F6A4}" type="datetimeFigureOut">
              <a:rPr lang="sv-SE" smtClean="0"/>
              <a:pPr/>
              <a:t>2025-09-15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617C80-8D89-8249-11FE-83FF072E1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BA69C0-AF2C-777D-AC83-F672B03BC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B5FE2-C2B7-4982-8E1E-CCCD6ECBB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0556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3C47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046ACC7-491F-9580-68BB-B438CB0FA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054E-597F-4514-8C33-E9B002EF7111}" type="datetime1">
              <a:rPr lang="sv-SE" smtClean="0"/>
              <a:t>2025-09-15</a:t>
            </a:fld>
            <a:endParaRPr lang="sv-SE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3A5CEF71-509E-4B79-FE6B-9DE02B12D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498" y="883259"/>
            <a:ext cx="9144000" cy="2474947"/>
          </a:xfrm>
        </p:spPr>
        <p:txBody>
          <a:bodyPr>
            <a:normAutofit/>
          </a:bodyPr>
          <a:lstStyle/>
          <a:p>
            <a:r>
              <a:rPr lang="sv-SE" sz="4900" dirty="0"/>
              <a:t>Rubrik</a:t>
            </a:r>
            <a:br>
              <a:rPr lang="sv-SE" dirty="0"/>
            </a:br>
            <a:br>
              <a:rPr lang="sv-SE" dirty="0"/>
            </a:br>
            <a:r>
              <a:rPr lang="sv-SE" sz="4000" dirty="0"/>
              <a:t>Underrubrik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EC7155C0-2423-F57F-4264-6EEBBDD0E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498" y="3751643"/>
            <a:ext cx="9144000" cy="1977392"/>
          </a:xfrm>
        </p:spPr>
        <p:txBody>
          <a:bodyPr>
            <a:normAutofit/>
          </a:bodyPr>
          <a:lstStyle/>
          <a:p>
            <a:r>
              <a:rPr lang="sv-SE" dirty="0"/>
              <a:t>NN, titel </a:t>
            </a:r>
          </a:p>
          <a:p>
            <a:r>
              <a:rPr lang="sv-SE" dirty="0"/>
              <a:t>NN, titel</a:t>
            </a:r>
          </a:p>
          <a:p>
            <a:r>
              <a:rPr lang="sv-SE" dirty="0"/>
              <a:t>NN, titel</a:t>
            </a:r>
          </a:p>
        </p:txBody>
      </p:sp>
      <p:pic>
        <p:nvPicPr>
          <p:cNvPr id="12" name="Bildobjekt 11" descr="En bild som visar transport, helikopter, Helikopterrotor, Rotorfarkost&#10;&#10;AI-genererat innehåll kan vara felaktigt.">
            <a:extLst>
              <a:ext uri="{FF2B5EF4-FFF2-40B4-BE49-F238E27FC236}">
                <a16:creationId xmlns:a16="http://schemas.microsoft.com/office/drawing/2014/main" id="{72C3C7DE-9A51-7F8B-A3F8-D653BF141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26" y="-861633"/>
            <a:ext cx="5951240" cy="396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7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5CEF71-509E-4B79-FE6B-9DE02B12DA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Rubrik exempeltext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C7155C0-2423-F57F-4264-6EEBBDD0EF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Dag månad 2025</a:t>
            </a:r>
          </a:p>
          <a:p>
            <a:r>
              <a:rPr lang="sv-SE" dirty="0"/>
              <a:t>NN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291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4AB4A5-56CB-A40B-0982-C051808512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59DA896-D937-ED56-3595-26C2A46ED6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sv-SE" dirty="0"/>
              <a:t>Exempelvis plats/dag/tid</a:t>
            </a:r>
          </a:p>
          <a:p>
            <a:pPr>
              <a:spcAft>
                <a:spcPts val="600"/>
              </a:spcAft>
            </a:pPr>
            <a:r>
              <a:rPr lang="sv-SE" dirty="0"/>
              <a:t>Presentatör</a:t>
            </a:r>
          </a:p>
        </p:txBody>
      </p:sp>
    </p:spTree>
    <p:extLst>
      <p:ext uri="{BB962C8B-B14F-4D97-AF65-F5344CB8AC3E}">
        <p14:creationId xmlns:p14="http://schemas.microsoft.com/office/powerpoint/2010/main" val="2793554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091015-F226-E0FD-DE35-855EFFC97D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1B288D-DDEF-A827-AB54-3B039B7B4F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30580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AB9311-98D6-1045-86DC-0AAB36D12B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B2B41BA-DB70-F663-8601-6412B70F20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65187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134688-7C58-6AC8-2DEE-123A6C4577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533A659-6282-D4FC-2971-EFFAF79263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sv-SE" dirty="0"/>
              <a:t>Exempelvis plats/dag/tid</a:t>
            </a:r>
          </a:p>
          <a:p>
            <a:pPr>
              <a:spcAft>
                <a:spcPts val="600"/>
              </a:spcAft>
            </a:pPr>
            <a:r>
              <a:rPr lang="sv-SE" dirty="0"/>
              <a:t>Presentatör</a:t>
            </a:r>
          </a:p>
        </p:txBody>
      </p:sp>
    </p:spTree>
    <p:extLst>
      <p:ext uri="{BB962C8B-B14F-4D97-AF65-F5344CB8AC3E}">
        <p14:creationId xmlns:p14="http://schemas.microsoft.com/office/powerpoint/2010/main" val="1522612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A3CC99-D4DE-04C6-052C-A00EBE2DA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163CD5-29E3-5A96-632F-69065E705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sv-SE" dirty="0"/>
              <a:t>Punktlista/innehåll</a:t>
            </a:r>
          </a:p>
          <a:p>
            <a:pPr>
              <a:spcAft>
                <a:spcPts val="1200"/>
              </a:spcAft>
            </a:pPr>
            <a:r>
              <a:rPr lang="sv-SE" dirty="0"/>
              <a:t>När du klistrar in text från ett annat dokument:</a:t>
            </a:r>
          </a:p>
          <a:p>
            <a:pPr>
              <a:spcAft>
                <a:spcPts val="1200"/>
              </a:spcAft>
            </a:pPr>
            <a:r>
              <a:rPr lang="sv-SE" dirty="0"/>
              <a:t>Högerklicka i denna presentation </a:t>
            </a:r>
          </a:p>
          <a:p>
            <a:pPr>
              <a:spcAft>
                <a:spcPts val="1200"/>
              </a:spcAft>
            </a:pPr>
            <a:r>
              <a:rPr lang="sv-SE" dirty="0"/>
              <a:t>Välj inklistringsalternativ: Behåll endast text</a:t>
            </a:r>
          </a:p>
          <a:p>
            <a:pPr>
              <a:spcAft>
                <a:spcPts val="1200"/>
              </a:spcAft>
            </a:pPr>
            <a:r>
              <a:rPr lang="sv-SE" dirty="0"/>
              <a:t>Då behålls formateringen i denna mall</a:t>
            </a:r>
          </a:p>
          <a:p>
            <a:pPr>
              <a:spcAft>
                <a:spcPts val="1200"/>
              </a:spcAft>
            </a:pPr>
            <a:endParaRPr lang="sv-SE" dirty="0"/>
          </a:p>
          <a:p>
            <a:pPr>
              <a:spcAft>
                <a:spcPts val="1200"/>
              </a:spcAft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00773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0B6E93-073C-D359-6AEF-ED9D97609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49907AC-51FE-1DF3-2AC0-ECEDB00D3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sv-SE" dirty="0"/>
              <a:t>Punktlista/innehåll</a:t>
            </a:r>
          </a:p>
          <a:p>
            <a:pPr>
              <a:spcAft>
                <a:spcPts val="1200"/>
              </a:spcAft>
            </a:pPr>
            <a:r>
              <a:rPr lang="sv-SE" dirty="0"/>
              <a:t>När du klistrar in text från ett annat dokument:</a:t>
            </a:r>
          </a:p>
          <a:p>
            <a:pPr>
              <a:spcAft>
                <a:spcPts val="1200"/>
              </a:spcAft>
            </a:pPr>
            <a:r>
              <a:rPr lang="sv-SE" dirty="0"/>
              <a:t>Högerklicka i denna presentation </a:t>
            </a:r>
          </a:p>
          <a:p>
            <a:pPr>
              <a:spcAft>
                <a:spcPts val="1200"/>
              </a:spcAft>
            </a:pPr>
            <a:r>
              <a:rPr lang="sv-SE" dirty="0"/>
              <a:t>Välj inklistringsalternativ: Behåll endast text</a:t>
            </a:r>
          </a:p>
          <a:p>
            <a:pPr>
              <a:spcAft>
                <a:spcPts val="1200"/>
              </a:spcAft>
            </a:pPr>
            <a:r>
              <a:rPr lang="sv-SE" dirty="0"/>
              <a:t>Då behålls formateringen i denna mall</a:t>
            </a:r>
          </a:p>
          <a:p>
            <a:pPr>
              <a:spcAft>
                <a:spcPts val="1200"/>
              </a:spcAft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867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DA0D04-C355-DDD0-F60C-5286720A2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49D06A-B1BB-97ED-ADE5-165DFBC90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sv-SE" dirty="0"/>
              <a:t>Punktlista/innehåll</a:t>
            </a:r>
          </a:p>
          <a:p>
            <a:pPr>
              <a:spcAft>
                <a:spcPts val="1200"/>
              </a:spcAft>
            </a:pPr>
            <a:r>
              <a:rPr lang="sv-SE" dirty="0"/>
              <a:t>När du klistrar in text från ett annat dokument:</a:t>
            </a:r>
          </a:p>
          <a:p>
            <a:pPr>
              <a:spcAft>
                <a:spcPts val="1200"/>
              </a:spcAft>
            </a:pPr>
            <a:r>
              <a:rPr lang="sv-SE" dirty="0"/>
              <a:t>Högerklicka i denna presentation </a:t>
            </a:r>
          </a:p>
          <a:p>
            <a:pPr>
              <a:spcAft>
                <a:spcPts val="1200"/>
              </a:spcAft>
            </a:pPr>
            <a:r>
              <a:rPr lang="sv-SE" dirty="0"/>
              <a:t>Välj inklistringsalternativ: Behåll endast text</a:t>
            </a:r>
          </a:p>
          <a:p>
            <a:pPr>
              <a:spcAft>
                <a:spcPts val="1200"/>
              </a:spcAft>
            </a:pPr>
            <a:r>
              <a:rPr lang="sv-SE" dirty="0"/>
              <a:t>Då behålls formateringen i denna mall</a:t>
            </a:r>
          </a:p>
        </p:txBody>
      </p:sp>
    </p:spTree>
    <p:extLst>
      <p:ext uri="{BB962C8B-B14F-4D97-AF65-F5344CB8AC3E}">
        <p14:creationId xmlns:p14="http://schemas.microsoft.com/office/powerpoint/2010/main" val="3044823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8ECC68-E6CD-3657-5D21-4C0C3FCF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F95737E-D22E-1BC6-56BD-44B96CE7F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70231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sv-SE" dirty="0" err="1"/>
              <a:t>Punklista</a:t>
            </a:r>
            <a:r>
              <a:rPr lang="sv-SE" dirty="0"/>
              <a:t>/innehåll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sv-SE" dirty="0"/>
              <a:t>När du klistrar in text från ett annat dokument: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sv-SE" dirty="0"/>
              <a:t>Högerklicka i denna presentation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sv-SE" dirty="0"/>
              <a:t>Välj inklistringsalternativ: Behåll endast text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sv-SE" dirty="0"/>
              <a:t>Då behålls formateringen i denna mall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CF67AB5-8B64-4548-1CAB-90A8F31E65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sv-SE" dirty="0" err="1"/>
              <a:t>Punklista</a:t>
            </a:r>
            <a:r>
              <a:rPr lang="sv-SE" dirty="0"/>
              <a:t>/innehåll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818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3805E0-3FE0-3863-2538-45D267FA2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A4BDE5-BEE8-59DA-82AB-56829987CC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 err="1"/>
              <a:t>Punklista</a:t>
            </a:r>
            <a:r>
              <a:rPr lang="sv-SE" dirty="0"/>
              <a:t>/innehåll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När du klistrar in text från ett annat dokument: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Högerklicka i denna presentation 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Välj inklistringsalternativ: Behåll endast text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Då behålls formateringen i denna mall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491B984-037F-BA9B-5BE4-4869A1A3AC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 err="1"/>
              <a:t>Punklista</a:t>
            </a:r>
            <a:r>
              <a:rPr lang="sv-SE" dirty="0"/>
              <a:t>/innehåll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13567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B2DFF2-2737-B6B0-03AB-66972FF28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98FA4B-E443-DD5E-D816-50227F1367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09941" cy="43513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Punktlista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När du klistrar in text från ett annat dokument: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Högerklicka i denna presentation 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Välj inklistringsalternativ: Behåll endast text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Då behålls formateringen i denna mall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E92BDE8-FFEF-6744-D2E3-EE539A6A3B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sv-SE" dirty="0"/>
              <a:t>Punktlista</a:t>
            </a:r>
          </a:p>
        </p:txBody>
      </p:sp>
    </p:spTree>
    <p:extLst>
      <p:ext uri="{BB962C8B-B14F-4D97-AF65-F5344CB8AC3E}">
        <p14:creationId xmlns:p14="http://schemas.microsoft.com/office/powerpoint/2010/main" val="249799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14FB10-8A10-7664-DE23-41C1C212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2DFD04C-BE8D-DFD5-C0CF-E3A2CF4C5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Rubrik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B5AF650-8A5D-894B-8CDA-0ABBF0816A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sv-SE" dirty="0"/>
              <a:t>Punktlista/innehåll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D785053-7679-39C3-18F0-34BCD06E90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Rubrik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F9302A7-2BDE-63A0-2475-43BB5375398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sv-SE" dirty="0"/>
              <a:t>Punktlista/innehåll</a:t>
            </a:r>
          </a:p>
          <a:p>
            <a:pPr>
              <a:spcAft>
                <a:spcPts val="600"/>
              </a:spcAft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2792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82266-C707-CE88-147B-D784F067A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54969A-AE40-1824-EDE6-E9B416661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6BA5828-B531-168D-E5C8-26BB14D38A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51313"/>
            <a:ext cx="5181600" cy="3825649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sv-SE" dirty="0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25DCD874-CE1B-5E38-ED18-929F85D2B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51313"/>
            <a:ext cx="5181600" cy="3825650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sv-SE" dirty="0"/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E9962606-F362-BDB9-A701-B36B334BAB81}"/>
              </a:ext>
            </a:extLst>
          </p:cNvPr>
          <p:cNvSpPr txBox="1">
            <a:spLocks/>
          </p:cNvSpPr>
          <p:nvPr/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Rubrik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28754732-DD9A-8E4C-208A-0AC204AE704F}"/>
              </a:ext>
            </a:extLst>
          </p:cNvPr>
          <p:cNvSpPr txBox="1">
            <a:spLocks/>
          </p:cNvSpPr>
          <p:nvPr/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380217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F5E27-5833-4925-DFD7-90D6FADAD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10260B-8243-A310-23C6-DC79F329F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E3D4804C-20FC-132A-C6C1-FEDDEDB1F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51313"/>
            <a:ext cx="5181600" cy="3825649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sv-SE" dirty="0"/>
          </a:p>
        </p:txBody>
      </p:sp>
      <p:sp>
        <p:nvSpPr>
          <p:cNvPr id="10" name="Platshållare för innehåll 7">
            <a:extLst>
              <a:ext uri="{FF2B5EF4-FFF2-40B4-BE49-F238E27FC236}">
                <a16:creationId xmlns:a16="http://schemas.microsoft.com/office/drawing/2014/main" id="{EE3C8944-5589-BD01-77F2-84ECB80D9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51313"/>
            <a:ext cx="5181600" cy="3825650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sv-SE" dirty="0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3E903F63-1F10-128C-3353-35BC1459D10F}"/>
              </a:ext>
            </a:extLst>
          </p:cNvPr>
          <p:cNvSpPr txBox="1">
            <a:spLocks/>
          </p:cNvSpPr>
          <p:nvPr/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Rubrik</a:t>
            </a: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BB54B9DE-D6EC-09F7-8B60-3A8F925A1557}"/>
              </a:ext>
            </a:extLst>
          </p:cNvPr>
          <p:cNvSpPr txBox="1">
            <a:spLocks/>
          </p:cNvSpPr>
          <p:nvPr/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893382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D69E24-8B1E-4128-B936-918F72105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553227"/>
            <a:ext cx="9144000" cy="2764028"/>
          </a:xfrm>
        </p:spPr>
        <p:txBody>
          <a:bodyPr anchor="ctr">
            <a:normAutofit/>
          </a:bodyPr>
          <a:lstStyle/>
          <a:p>
            <a:r>
              <a:rPr lang="sv-SE" sz="3100" dirty="0"/>
              <a:t>Facebook/</a:t>
            </a:r>
            <a:r>
              <a:rPr lang="sv-SE" sz="3100" dirty="0" err="1"/>
              <a:t>Instagram</a:t>
            </a:r>
            <a:r>
              <a:rPr lang="sv-SE" sz="3100" dirty="0"/>
              <a:t>: </a:t>
            </a:r>
            <a:r>
              <a:rPr lang="sv-SE" sz="3100" b="0" dirty="0">
                <a:solidFill>
                  <a:schemeClr val="tx1"/>
                </a:solidFill>
              </a:rPr>
              <a:t>svenskluftambulans</a:t>
            </a:r>
            <a:br>
              <a:rPr lang="sv-SE" sz="3100" dirty="0"/>
            </a:br>
            <a:br>
              <a:rPr lang="sv-SE" sz="3100" dirty="0"/>
            </a:br>
            <a:r>
              <a:rPr lang="sv-SE" sz="3100" dirty="0"/>
              <a:t>Webbplats: </a:t>
            </a:r>
            <a:r>
              <a:rPr lang="sv-SE" sz="3100" b="0" dirty="0">
                <a:solidFill>
                  <a:schemeClr val="tx1"/>
                </a:solidFill>
              </a:rPr>
              <a:t>svenskluftambulans.se</a:t>
            </a:r>
            <a:br>
              <a:rPr lang="sv-SE" sz="5000" dirty="0"/>
            </a:br>
            <a:endParaRPr lang="sv-SE" sz="5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F9E1BC8-EF9D-12F1-7A21-FCA0AD2A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955" y="647492"/>
            <a:ext cx="2275268" cy="2275268"/>
          </a:xfrm>
          <a:prstGeom prst="rect">
            <a:avLst/>
          </a:prstGeom>
        </p:spPr>
      </p:pic>
      <p:sp>
        <p:nvSpPr>
          <p:cNvPr id="3" name="Rubrik 5">
            <a:extLst>
              <a:ext uri="{FF2B5EF4-FFF2-40B4-BE49-F238E27FC236}">
                <a16:creationId xmlns:a16="http://schemas.microsoft.com/office/drawing/2014/main" id="{7625C35A-D85F-4C9C-B811-A639E927258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3C47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sv-SE" dirty="0"/>
              <a:t>SLA i sociala medier</a:t>
            </a:r>
          </a:p>
        </p:txBody>
      </p:sp>
    </p:spTree>
    <p:extLst>
      <p:ext uri="{BB962C8B-B14F-4D97-AF65-F5344CB8AC3E}">
        <p14:creationId xmlns:p14="http://schemas.microsoft.com/office/powerpoint/2010/main" val="17369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vensk_Luftambulans_presentationsmall 2025" id="{AD221CD5-7AE4-40AA-B859-C42A8D711E29}" vid="{6F196DE0-ACD5-4A72-858E-E2A5B35DFE75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vensk_Luftambulans_presentationsmall 2025" id="{AD221CD5-7AE4-40AA-B859-C42A8D711E29}" vid="{42863B9F-0BE5-46E8-84E9-3A0CFF87CFF5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Svensk_Luftambulans_presentationsmall 2025</Template>
  <TotalTime>0</TotalTime>
  <Words>258</Words>
  <Application>Microsoft Office PowerPoint</Application>
  <PresentationFormat>Bredbild</PresentationFormat>
  <Paragraphs>71</Paragraphs>
  <Slides>16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Office-tema</vt:lpstr>
      <vt:lpstr>1_Office-tema</vt:lpstr>
      <vt:lpstr>Rubrik  Underrubrik</vt:lpstr>
      <vt:lpstr>Rubrik exempeltext</vt:lpstr>
      <vt:lpstr>Rubrik</vt:lpstr>
      <vt:lpstr>Rubrik</vt:lpstr>
      <vt:lpstr>Rubrik</vt:lpstr>
      <vt:lpstr>Rubrik</vt:lpstr>
      <vt:lpstr>Rubrik</vt:lpstr>
      <vt:lpstr>Rubrik</vt:lpstr>
      <vt:lpstr>Rubrik</vt:lpstr>
      <vt:lpstr>Rubrik</vt:lpstr>
      <vt:lpstr>Rubrik</vt:lpstr>
      <vt:lpstr>Rubrik</vt:lpstr>
      <vt:lpstr>Rubrik</vt:lpstr>
      <vt:lpstr>Rubrik</vt:lpstr>
      <vt:lpstr>Rubrik</vt:lpstr>
      <vt:lpstr>Facebook/Instagram: svenskluftambulans  Webbplats: svenskluftambulans.se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Selberg</dc:creator>
  <cp:lastModifiedBy>Anna Selberg</cp:lastModifiedBy>
  <cp:revision>1</cp:revision>
  <dcterms:created xsi:type="dcterms:W3CDTF">2025-09-15T14:39:51Z</dcterms:created>
  <dcterms:modified xsi:type="dcterms:W3CDTF">2025-09-15T14:40:37Z</dcterms:modified>
</cp:coreProperties>
</file>